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5ED280-9F07-4FB1-86AB-666D85D85DC5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3032298-858F-4271-8443-EDA4D5143E0D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Historieta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Mariana Arboleda Henao</a:t>
            </a:r>
            <a:br>
              <a:rPr lang="es-CO" dirty="0" smtClean="0"/>
            </a:br>
            <a:r>
              <a:rPr lang="es-CO" dirty="0" smtClean="0"/>
              <a:t>7-1</a:t>
            </a:r>
            <a:br>
              <a:rPr lang="es-CO" dirty="0" smtClean="0"/>
            </a:br>
            <a:r>
              <a:rPr lang="es-CO" dirty="0" smtClean="0"/>
              <a:t>Hecho en:</a:t>
            </a:r>
            <a:br>
              <a:rPr lang="es-CO" dirty="0" smtClean="0"/>
            </a:br>
            <a:r>
              <a:rPr lang="es-CO" dirty="0" err="1" smtClean="0"/>
              <a:t>Power</a:t>
            </a:r>
            <a:r>
              <a:rPr lang="es-CO" dirty="0" smtClean="0"/>
              <a:t> Point</a:t>
            </a:r>
            <a:br>
              <a:rPr lang="es-CO" dirty="0" smtClean="0"/>
            </a:br>
            <a:r>
              <a:rPr lang="es-CO" dirty="0" smtClean="0"/>
              <a:t>I.E Colegio Loyola Para La Ciencia Y La Innovación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890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no se querían reconciliar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44430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Entonces a las 2 por </a:t>
            </a:r>
            <a:r>
              <a:rPr lang="es-CO" dirty="0" err="1" smtClean="0"/>
              <a:t>peliar</a:t>
            </a:r>
            <a:r>
              <a:rPr lang="es-CO" dirty="0" smtClean="0"/>
              <a:t> las llevaron a un dormitorio solas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45907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allí acomodaron sus cosas en cada lado de la habitación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64865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</a:t>
            </a:r>
            <a:r>
              <a:rPr lang="es-CO" dirty="0" err="1" smtClean="0"/>
              <a:t>comenzo</a:t>
            </a:r>
            <a:r>
              <a:rPr lang="es-CO" dirty="0" smtClean="0"/>
              <a:t> a llover y las dos ayudaron a cerrar la ventana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31633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Y desde ahí se comenzaron a hablar y a contar sobre sus vidas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32528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Y comenzaron a pensar que </a:t>
            </a:r>
            <a:r>
              <a:rPr lang="es-CO" dirty="0" err="1" smtClean="0"/>
              <a:t>tenian</a:t>
            </a:r>
            <a:r>
              <a:rPr lang="es-CO" dirty="0" smtClean="0"/>
              <a:t> </a:t>
            </a:r>
            <a:r>
              <a:rPr lang="es-CO" dirty="0" err="1" smtClean="0"/>
              <a:t>demaciadas</a:t>
            </a:r>
            <a:r>
              <a:rPr lang="es-CO" dirty="0" smtClean="0"/>
              <a:t> coincidencias y que eran muy parecidas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21452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se dieron cuenta de que eran hermanas 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394139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Pero sus papás se </a:t>
            </a:r>
            <a:r>
              <a:rPr lang="es-CO" dirty="0" err="1" smtClean="0"/>
              <a:t>habian</a:t>
            </a:r>
            <a:r>
              <a:rPr lang="es-CO" dirty="0" smtClean="0"/>
              <a:t> llevado a cada una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414258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err="1" smtClean="0"/>
              <a:t>Asi</a:t>
            </a:r>
            <a:r>
              <a:rPr lang="es-CO" dirty="0" smtClean="0"/>
              <a:t> que las dos al irse del campamento se cambiaron de viaje para conocer a sus dos padres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78003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tiempo se fueron a un hotel y los padres de reencontraron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131258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Había una vez una niña que fue a un campamento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401934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se volvieron a casar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1802787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vivieron todos muy felices para siempre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70960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se </a:t>
            </a:r>
            <a:r>
              <a:rPr lang="es-CO" dirty="0" err="1" smtClean="0"/>
              <a:t>encontro</a:t>
            </a:r>
            <a:r>
              <a:rPr lang="es-CO" dirty="0" smtClean="0"/>
              <a:t> con 2 amigas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35079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se fueron a jugar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05901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Luego en la noche volvieron al dormitorio de ellas 3 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317211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al otro día la niña se fue para una competencia de esgrima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174909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 otro niña que estaba al otro lado del campamento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  <p:cxnSp>
        <p:nvCxnSpPr>
          <p:cNvPr id="6" name="5 Conector recto"/>
          <p:cNvCxnSpPr/>
          <p:nvPr/>
        </p:nvCxnSpPr>
        <p:spPr>
          <a:xfrm flipH="1">
            <a:off x="2771800" y="400506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Las dos se cayeron en un establo 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232860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cuando salieron estaban muy enojadas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635"/>
            <a:ext cx="8229600" cy="3596280"/>
          </a:xfrm>
        </p:spPr>
      </p:pic>
    </p:spTree>
    <p:extLst>
      <p:ext uri="{BB962C8B-B14F-4D97-AF65-F5344CB8AC3E}">
        <p14:creationId xmlns:p14="http://schemas.microsoft.com/office/powerpoint/2010/main" val="367048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196</Words>
  <Application>Microsoft Office PowerPoint</Application>
  <PresentationFormat>Presentación en pantalla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Historieta</vt:lpstr>
      <vt:lpstr>Había una vez una niña que fue a un campamento</vt:lpstr>
      <vt:lpstr>Y se encontro con 2 amigas</vt:lpstr>
      <vt:lpstr>Y se fueron a jugar</vt:lpstr>
      <vt:lpstr>Luego en la noche volvieron al dormitorio de ellas 3 </vt:lpstr>
      <vt:lpstr>Y al otro día la niña se fue para una competencia de esgrima</vt:lpstr>
      <vt:lpstr>Con otro niña que estaba al otro lado del campamento</vt:lpstr>
      <vt:lpstr>Las dos se cayeron en un establo </vt:lpstr>
      <vt:lpstr>Y cuando salieron estaban muy enojadas</vt:lpstr>
      <vt:lpstr>Y no se querían reconciliar</vt:lpstr>
      <vt:lpstr>Entonces a las 2 por peliar las llevaron a un dormitorio solas</vt:lpstr>
      <vt:lpstr>Y allí acomodaron sus cosas en cada lado de la habitación</vt:lpstr>
      <vt:lpstr>Y comenzo a llover y las dos ayudaron a cerrar la ventana</vt:lpstr>
      <vt:lpstr>Y desde ahí se comenzaron a hablar y a contar sobre sus vidas</vt:lpstr>
      <vt:lpstr>Y comenzaron a pensar que tenian demaciadas coincidencias y que eran muy parecidas</vt:lpstr>
      <vt:lpstr>Y se dieron cuenta de que eran hermanas </vt:lpstr>
      <vt:lpstr>Pero sus papás se habian llevado a cada una</vt:lpstr>
      <vt:lpstr>Asi que las dos al irse del campamento se cambiaron de viaje para conocer a sus dos padres</vt:lpstr>
      <vt:lpstr>Y tiempo se fueron a un hotel y los padres de reencontraron</vt:lpstr>
      <vt:lpstr>Y se volvieron a casar</vt:lpstr>
      <vt:lpstr>Y vivieron todos muy felices para siempre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Historieta</dc:title>
  <dc:creator>Luffi</dc:creator>
  <cp:lastModifiedBy>Luffi</cp:lastModifiedBy>
  <cp:revision>4</cp:revision>
  <dcterms:created xsi:type="dcterms:W3CDTF">2015-07-25T16:52:05Z</dcterms:created>
  <dcterms:modified xsi:type="dcterms:W3CDTF">2015-07-25T17:38:16Z</dcterms:modified>
</cp:coreProperties>
</file>